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6.xml.rels" ContentType="application/vnd.openxmlformats-package.relationships+xml"/>
  <Override PartName="/ppt/slideMasters/slideMaster6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media/image9.png" ContentType="image/png"/>
  <Override PartName="/ppt/media/image28.jpeg" ContentType="image/jpeg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media/image7.png" ContentType="image/png"/>
  <Override PartName="/ppt/media/image8.png" ContentType="image/png"/>
  <Override PartName="/ppt/media/image29.jpeg" ContentType="image/jpeg"/>
  <Override PartName="/ppt/media/image10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media/image19.png" ContentType="image/png"/>
  <Override PartName="/ppt/media/image20.png" ContentType="image/png"/>
  <Override PartName="/ppt/media/image21.png" ContentType="image/png"/>
  <Override PartName="/ppt/media/image22.png" ContentType="image/png"/>
  <Override PartName="/ppt/media/image23.png" ContentType="image/png"/>
  <Override PartName="/ppt/media/image24.png" ContentType="image/png"/>
  <Override PartName="/ppt/media/image25.png" ContentType="image/png"/>
  <Override PartName="/ppt/media/image26.png" ContentType="image/png"/>
  <Override PartName="/ppt/media/image27.jpeg" ContentType="image/jpeg"/>
  <Override PartName="/ppt/media/image30.jpeg" ContentType="image/jpeg"/>
  <Override PartName="/ppt/slideLayouts/slideLayout3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_rels/slideLayout9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72.xml.rels" ContentType="application/vnd.openxmlformats-package.relationships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_rels/presentation.xml.rels" ContentType="application/vnd.openxmlformats-package.relationships+xml"/>
  <Override PartName="/ppt/slides/slide9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</p:sld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</p:sldIdLst>
  <p:sldSz cx="12192000" cy="6858000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2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6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7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8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9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0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2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6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7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8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9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0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2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5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6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7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8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9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5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7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7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0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8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8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7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8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2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9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5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6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7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8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9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05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0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0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1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1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0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2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2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7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2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2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3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5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6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7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8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9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Relationship Id="rId9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0.xml"/><Relationship Id="rId8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45.xml"/><Relationship Id="rId13" Type="http://schemas.openxmlformats.org/officeDocument/2006/relationships/slideLayout" Target="../slideLayouts/slideLayout46.xml"/><Relationship Id="rId14" Type="http://schemas.openxmlformats.org/officeDocument/2006/relationships/slideLayout" Target="../slideLayouts/slideLayout47.xml"/><Relationship Id="rId15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2.xml"/><Relationship Id="rId8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4.xml"/><Relationship Id="rId10" Type="http://schemas.openxmlformats.org/officeDocument/2006/relationships/slideLayout" Target="../slideLayouts/slideLayout55.xml"/><Relationship Id="rId11" Type="http://schemas.openxmlformats.org/officeDocument/2006/relationships/slideLayout" Target="../slideLayouts/slideLayout56.xml"/><Relationship Id="rId12" Type="http://schemas.openxmlformats.org/officeDocument/2006/relationships/slideLayout" Target="../slideLayouts/slideLayout57.xml"/><Relationship Id="rId13" Type="http://schemas.openxmlformats.org/officeDocument/2006/relationships/slideLayout" Target="../slideLayouts/slideLayout58.xml"/><Relationship Id="rId14" Type="http://schemas.openxmlformats.org/officeDocument/2006/relationships/slideLayout" Target="../slideLayouts/slideLayout59.xml"/><Relationship Id="rId15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slideLayout" Target="../slideLayouts/slideLayout61.xml"/><Relationship Id="rId5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4.xml"/><Relationship Id="rId8" Type="http://schemas.openxmlformats.org/officeDocument/2006/relationships/slideLayout" Target="../slideLayouts/slideLayout65.xml"/><Relationship Id="rId9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67.xml"/><Relationship Id="rId11" Type="http://schemas.openxmlformats.org/officeDocument/2006/relationships/slideLayout" Target="../slideLayouts/slideLayout68.xml"/><Relationship Id="rId12" Type="http://schemas.openxmlformats.org/officeDocument/2006/relationships/slideLayout" Target="../slideLayouts/slideLayout69.xml"/><Relationship Id="rId13" Type="http://schemas.openxmlformats.org/officeDocument/2006/relationships/slideLayout" Target="../slideLayouts/slideLayout70.xml"/><Relationship Id="rId14" Type="http://schemas.openxmlformats.org/officeDocument/2006/relationships/slideLayout" Target="../slideLayouts/slideLayout71.xml"/><Relationship Id="rId15" Type="http://schemas.openxmlformats.org/officeDocument/2006/relationships/slideLayout" Target="../slideLayouts/slideLayout7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Picture 2" descr=""/>
          <p:cNvPicPr/>
          <p:nvPr/>
        </p:nvPicPr>
        <p:blipFill>
          <a:blip r:embed="rId2"/>
          <a:stretch/>
        </p:blipFill>
        <p:spPr>
          <a:xfrm>
            <a:off x="0" y="0"/>
            <a:ext cx="12191400" cy="6857280"/>
          </a:xfrm>
          <a:prstGeom prst="rect">
            <a:avLst/>
          </a:prstGeom>
          <a:ln>
            <a:noFill/>
          </a:ln>
        </p:spPr>
      </p:pic>
      <p:pic>
        <p:nvPicPr>
          <p:cNvPr id="1" name="Picture 6" descr=""/>
          <p:cNvPicPr/>
          <p:nvPr/>
        </p:nvPicPr>
        <p:blipFill>
          <a:blip r:embed="rId3"/>
          <a:stretch/>
        </p:blipFill>
        <p:spPr>
          <a:xfrm>
            <a:off x="0" y="0"/>
            <a:ext cx="12191400" cy="6857280"/>
          </a:xfrm>
          <a:prstGeom prst="rect">
            <a:avLst/>
          </a:prstGeom>
          <a:ln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913680" y="618480"/>
            <a:ext cx="10363680" cy="159552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2" descr=""/>
          <p:cNvPicPr/>
          <p:nvPr/>
        </p:nvPicPr>
        <p:blipFill>
          <a:blip r:embed="rId2"/>
          <a:stretch/>
        </p:blipFill>
        <p:spPr>
          <a:xfrm>
            <a:off x="0" y="0"/>
            <a:ext cx="12191400" cy="6857280"/>
          </a:xfrm>
          <a:prstGeom prst="rect">
            <a:avLst/>
          </a:prstGeom>
          <a:ln>
            <a:noFill/>
          </a:ln>
        </p:spPr>
      </p:pic>
      <p:pic>
        <p:nvPicPr>
          <p:cNvPr id="41" name="Picture 2" descr=""/>
          <p:cNvPicPr/>
          <p:nvPr/>
        </p:nvPicPr>
        <p:blipFill>
          <a:blip r:embed="rId3"/>
          <a:stretch/>
        </p:blipFill>
        <p:spPr>
          <a:xfrm>
            <a:off x="0" y="0"/>
            <a:ext cx="12191400" cy="6857280"/>
          </a:xfrm>
          <a:prstGeom prst="rect">
            <a:avLst/>
          </a:prstGeom>
          <a:ln>
            <a:noFill/>
          </a:ln>
        </p:spPr>
      </p:pic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Picture 2" descr=""/>
          <p:cNvPicPr/>
          <p:nvPr/>
        </p:nvPicPr>
        <p:blipFill>
          <a:blip r:embed="rId2"/>
          <a:stretch/>
        </p:blipFill>
        <p:spPr>
          <a:xfrm>
            <a:off x="0" y="0"/>
            <a:ext cx="12191400" cy="6857280"/>
          </a:xfrm>
          <a:prstGeom prst="rect">
            <a:avLst/>
          </a:prstGeom>
          <a:ln>
            <a:noFill/>
          </a:ln>
        </p:spPr>
      </p:pic>
      <p:pic>
        <p:nvPicPr>
          <p:cNvPr id="81" name="Picture 6" descr=""/>
          <p:cNvPicPr/>
          <p:nvPr/>
        </p:nvPicPr>
        <p:blipFill>
          <a:blip r:embed="rId3"/>
          <a:stretch/>
        </p:blipFill>
        <p:spPr>
          <a:xfrm>
            <a:off x="0" y="0"/>
            <a:ext cx="12191400" cy="6857280"/>
          </a:xfrm>
          <a:prstGeom prst="rect">
            <a:avLst/>
          </a:prstGeom>
          <a:ln>
            <a:noFill/>
          </a:ln>
        </p:spPr>
      </p:pic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Picture 2" descr=""/>
          <p:cNvPicPr/>
          <p:nvPr/>
        </p:nvPicPr>
        <p:blipFill>
          <a:blip r:embed="rId2"/>
          <a:stretch/>
        </p:blipFill>
        <p:spPr>
          <a:xfrm>
            <a:off x="0" y="0"/>
            <a:ext cx="12191400" cy="6857280"/>
          </a:xfrm>
          <a:prstGeom prst="rect">
            <a:avLst/>
          </a:prstGeom>
          <a:ln>
            <a:noFill/>
          </a:ln>
        </p:spPr>
      </p:pic>
      <p:pic>
        <p:nvPicPr>
          <p:cNvPr id="121" name="Picture 9" descr=""/>
          <p:cNvPicPr/>
          <p:nvPr/>
        </p:nvPicPr>
        <p:blipFill>
          <a:blip r:embed="rId3"/>
          <a:stretch/>
        </p:blipFill>
        <p:spPr>
          <a:xfrm>
            <a:off x="0" y="0"/>
            <a:ext cx="12191400" cy="6857280"/>
          </a:xfrm>
          <a:prstGeom prst="rect">
            <a:avLst/>
          </a:prstGeom>
          <a:ln>
            <a:noFill/>
          </a:ln>
        </p:spPr>
      </p:pic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2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Picture 2" descr=""/>
          <p:cNvPicPr/>
          <p:nvPr/>
        </p:nvPicPr>
        <p:blipFill>
          <a:blip r:embed="rId2"/>
          <a:stretch/>
        </p:blipFill>
        <p:spPr>
          <a:xfrm>
            <a:off x="0" y="0"/>
            <a:ext cx="12191400" cy="6857280"/>
          </a:xfrm>
          <a:prstGeom prst="rect">
            <a:avLst/>
          </a:prstGeom>
          <a:ln>
            <a:noFill/>
          </a:ln>
        </p:spPr>
      </p:pic>
      <p:pic>
        <p:nvPicPr>
          <p:cNvPr id="161" name="Picture 12" descr=""/>
          <p:cNvPicPr/>
          <p:nvPr/>
        </p:nvPicPr>
        <p:blipFill>
          <a:blip r:embed="rId3"/>
          <a:stretch/>
        </p:blipFill>
        <p:spPr>
          <a:xfrm>
            <a:off x="0" y="0"/>
            <a:ext cx="12191400" cy="6857280"/>
          </a:xfrm>
          <a:prstGeom prst="rect">
            <a:avLst/>
          </a:prstGeom>
          <a:ln>
            <a:noFill/>
          </a:ln>
        </p:spPr>
      </p:pic>
      <p:sp>
        <p:nvSpPr>
          <p:cNvPr id="16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6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  <p:sldLayoutId id="2147483709" r:id="rId12"/>
    <p:sldLayoutId id="2147483710" r:id="rId13"/>
    <p:sldLayoutId id="2147483711" r:id="rId14"/>
    <p:sldLayoutId id="2147483712" r:id="rId15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Picture 2" descr=""/>
          <p:cNvPicPr/>
          <p:nvPr/>
        </p:nvPicPr>
        <p:blipFill>
          <a:blip r:embed="rId2"/>
          <a:stretch/>
        </p:blipFill>
        <p:spPr>
          <a:xfrm>
            <a:off x="0" y="0"/>
            <a:ext cx="12191400" cy="6857280"/>
          </a:xfrm>
          <a:prstGeom prst="rect">
            <a:avLst/>
          </a:prstGeom>
          <a:ln>
            <a:noFill/>
          </a:ln>
        </p:spPr>
      </p:pic>
      <p:pic>
        <p:nvPicPr>
          <p:cNvPr id="201" name="Picture 7" descr=""/>
          <p:cNvPicPr/>
          <p:nvPr/>
        </p:nvPicPr>
        <p:blipFill>
          <a:blip r:embed="rId3"/>
          <a:stretch/>
        </p:blipFill>
        <p:spPr>
          <a:xfrm>
            <a:off x="0" y="0"/>
            <a:ext cx="12191400" cy="6857280"/>
          </a:xfrm>
          <a:prstGeom prst="rect">
            <a:avLst/>
          </a:prstGeom>
          <a:ln>
            <a:noFill/>
          </a:ln>
        </p:spPr>
      </p:pic>
      <p:sp>
        <p:nvSpPr>
          <p:cNvPr id="202" name="PlaceHolder 1"/>
          <p:cNvSpPr>
            <a:spLocks noGrp="1"/>
          </p:cNvSpPr>
          <p:nvPr>
            <p:ph type="title"/>
          </p:nvPr>
        </p:nvSpPr>
        <p:spPr>
          <a:xfrm>
            <a:off x="913680" y="618480"/>
            <a:ext cx="10363680" cy="159552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0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4"/>
    <p:sldLayoutId id="2147483715" r:id="rId5"/>
    <p:sldLayoutId id="2147483716" r:id="rId6"/>
    <p:sldLayoutId id="2147483717" r:id="rId7"/>
    <p:sldLayoutId id="2147483718" r:id="rId8"/>
    <p:sldLayoutId id="2147483719" r:id="rId9"/>
    <p:sldLayoutId id="2147483720" r:id="rId10"/>
    <p:sldLayoutId id="2147483721" r:id="rId11"/>
    <p:sldLayoutId id="2147483722" r:id="rId12"/>
    <p:sldLayoutId id="2147483723" r:id="rId13"/>
    <p:sldLayoutId id="2147483724" r:id="rId14"/>
    <p:sldLayoutId id="2147483725" r:id="rId15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slideLayout" Target="../slideLayouts/slideLayout3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7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slideLayout" Target="../slideLayouts/slideLayout37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hyperlink" Target="https://stackoverflow.com/questions/46722951/wemos-esp8266-function-while" TargetMode="External"/><Relationship Id="rId2" Type="http://schemas.openxmlformats.org/officeDocument/2006/relationships/hyperlink" Target="https://creativecommons.org/licenses/by-sa/3.0/" TargetMode="External"/><Relationship Id="rId3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image" Target="../media/image27.jpeg"/><Relationship Id="rId3" Type="http://schemas.openxmlformats.org/officeDocument/2006/relationships/image" Target="../media/image28.jpeg"/><Relationship Id="rId4" Type="http://schemas.openxmlformats.org/officeDocument/2006/relationships/image" Target="../media/image29.jpeg"/><Relationship Id="rId5" Type="http://schemas.openxmlformats.org/officeDocument/2006/relationships/image" Target="../media/image30.jpeg"/><Relationship Id="rId6" Type="http://schemas.openxmlformats.org/officeDocument/2006/relationships/slideLayout" Target="../slideLayouts/slideLayout2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CustomShape 1"/>
          <p:cNvSpPr/>
          <p:nvPr/>
        </p:nvSpPr>
        <p:spPr>
          <a:xfrm>
            <a:off x="0" y="0"/>
            <a:ext cx="12188160" cy="6857280"/>
          </a:xfrm>
          <a:prstGeom prst="rect">
            <a:avLst/>
          </a:prstGeom>
          <a:gradFill rotWithShape="0">
            <a:gsLst>
              <a:gs pos="0">
                <a:srgbClr val="9e85a8"/>
              </a:gs>
              <a:gs pos="100000">
                <a:srgbClr val="2c5483"/>
              </a:gs>
            </a:gsLst>
            <a:lin ang="5400000"/>
          </a:gradFill>
          <a:ln w="1584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1" name="CustomShape 2"/>
          <p:cNvSpPr/>
          <p:nvPr/>
        </p:nvSpPr>
        <p:spPr>
          <a:xfrm>
            <a:off x="11160" y="0"/>
            <a:ext cx="12191400" cy="6857280"/>
          </a:xfrm>
          <a:prstGeom prst="rect">
            <a:avLst/>
          </a:prstGeom>
          <a:solidFill>
            <a:srgbClr val="0d0d0d">
              <a:alpha val="40000"/>
            </a:srgbClr>
          </a:solidFill>
          <a:ln w="1584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2" name="CustomShape 3"/>
          <p:cNvSpPr/>
          <p:nvPr/>
        </p:nvSpPr>
        <p:spPr>
          <a:xfrm>
            <a:off x="0" y="0"/>
            <a:ext cx="12191400" cy="5285880"/>
          </a:xfrm>
          <a:prstGeom prst="rect">
            <a:avLst/>
          </a:prstGeom>
          <a:gradFill rotWithShape="0">
            <a:gsLst>
              <a:gs pos="0">
                <a:srgbClr val="9e85a8"/>
              </a:gs>
              <a:gs pos="100000">
                <a:srgbClr val="2c5483"/>
              </a:gs>
            </a:gsLst>
            <a:lin ang="5400000"/>
          </a:gradFill>
          <a:ln w="15840">
            <a:noFill/>
          </a:ln>
          <a:effectLst>
            <a:outerShdw dir="5400000" dist="25560">
              <a:srgbClr val="000000">
                <a:alpha val="4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pic>
        <p:nvPicPr>
          <p:cNvPr id="243" name="Picture 13" descr=""/>
          <p:cNvPicPr/>
          <p:nvPr/>
        </p:nvPicPr>
        <p:blipFill>
          <a:blip r:embed="rId1"/>
          <a:srcRect l="0" t="0" r="0" b="76290"/>
          <a:stretch/>
        </p:blipFill>
        <p:spPr>
          <a:xfrm>
            <a:off x="0" y="0"/>
            <a:ext cx="12191400" cy="1626840"/>
          </a:xfrm>
          <a:prstGeom prst="rect">
            <a:avLst/>
          </a:prstGeom>
          <a:ln>
            <a:noFill/>
          </a:ln>
        </p:spPr>
      </p:pic>
      <p:pic>
        <p:nvPicPr>
          <p:cNvPr id="244" name="Picture 15" descr=""/>
          <p:cNvPicPr/>
          <p:nvPr/>
        </p:nvPicPr>
        <p:blipFill>
          <a:blip r:embed="rId2"/>
          <a:srcRect l="48264" t="72469" r="32850" b="0"/>
          <a:stretch/>
        </p:blipFill>
        <p:spPr>
          <a:xfrm>
            <a:off x="6526080" y="3384000"/>
            <a:ext cx="2304360" cy="1888920"/>
          </a:xfrm>
          <a:prstGeom prst="rect">
            <a:avLst/>
          </a:prstGeom>
          <a:ln>
            <a:noFill/>
          </a:ln>
        </p:spPr>
      </p:pic>
      <p:pic>
        <p:nvPicPr>
          <p:cNvPr id="245" name="Picture 17" descr=""/>
          <p:cNvPicPr/>
          <p:nvPr/>
        </p:nvPicPr>
        <p:blipFill>
          <a:blip r:embed="rId3"/>
          <a:srcRect l="25276" t="72469" r="62841" b="0"/>
          <a:stretch/>
        </p:blipFill>
        <p:spPr>
          <a:xfrm>
            <a:off x="5443200" y="3371040"/>
            <a:ext cx="1451160" cy="1888920"/>
          </a:xfrm>
          <a:prstGeom prst="rect">
            <a:avLst/>
          </a:prstGeom>
          <a:ln>
            <a:noFill/>
          </a:ln>
        </p:spPr>
      </p:pic>
      <p:pic>
        <p:nvPicPr>
          <p:cNvPr id="246" name="Picture 19" descr=""/>
          <p:cNvPicPr/>
          <p:nvPr/>
        </p:nvPicPr>
        <p:blipFill>
          <a:blip r:embed="rId4"/>
          <a:srcRect l="73465" t="47353" r="0" b="0"/>
          <a:stretch/>
        </p:blipFill>
        <p:spPr>
          <a:xfrm>
            <a:off x="8965440" y="1675080"/>
            <a:ext cx="3236760" cy="3610800"/>
          </a:xfrm>
          <a:prstGeom prst="rect">
            <a:avLst/>
          </a:prstGeom>
          <a:ln>
            <a:noFill/>
          </a:ln>
        </p:spPr>
      </p:pic>
      <p:sp>
        <p:nvSpPr>
          <p:cNvPr id="247" name="CustomShape 4"/>
          <p:cNvSpPr/>
          <p:nvPr/>
        </p:nvSpPr>
        <p:spPr>
          <a:xfrm>
            <a:off x="1835280" y="1124280"/>
            <a:ext cx="8689320" cy="2102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rmAutofit/>
          </a:bodyPr>
          <a:p>
            <a:pPr algn="ctr">
              <a:lnSpc>
                <a:spcPct val="90000"/>
              </a:lnSpc>
            </a:pPr>
            <a:r>
              <a:rPr b="0" lang="en-US" sz="9600" spc="-1" strike="noStrike" cap="all">
                <a:solidFill>
                  <a:srgbClr val="ffffff"/>
                </a:solidFill>
                <a:latin typeface="Tw Cen MT"/>
              </a:rPr>
              <a:t>RFID</a:t>
            </a:r>
            <a:endParaRPr b="0" lang="en-US" sz="9600" spc="-1" strike="noStrike">
              <a:latin typeface="Arial"/>
            </a:endParaRPr>
          </a:p>
        </p:txBody>
      </p:sp>
      <p:sp>
        <p:nvSpPr>
          <p:cNvPr id="248" name="CustomShape 5"/>
          <p:cNvSpPr/>
          <p:nvPr/>
        </p:nvSpPr>
        <p:spPr>
          <a:xfrm>
            <a:off x="1835280" y="3095280"/>
            <a:ext cx="8689320" cy="1221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algn="ctr">
              <a:lnSpc>
                <a:spcPct val="120000"/>
              </a:lnSpc>
              <a:spcBef>
                <a:spcPts val="1001"/>
              </a:spcBef>
            </a:pPr>
            <a:r>
              <a:rPr b="0" lang="en-US" sz="2400" spc="-1" strike="noStrike" cap="all">
                <a:solidFill>
                  <a:srgbClr val="683319"/>
                </a:solidFill>
                <a:latin typeface="Tw Cen MT"/>
              </a:rPr>
              <a:t>Card scanner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CustomShape 1"/>
          <p:cNvSpPr/>
          <p:nvPr/>
        </p:nvSpPr>
        <p:spPr>
          <a:xfrm>
            <a:off x="913680" y="618480"/>
            <a:ext cx="10363680" cy="1595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90000"/>
              </a:lnSpc>
            </a:pPr>
            <a:r>
              <a:rPr b="0" lang="en-US" sz="6000" spc="-1" strike="noStrike" cap="all">
                <a:solidFill>
                  <a:srgbClr val="000000"/>
                </a:solidFill>
                <a:latin typeface="Tw Cen MT"/>
              </a:rPr>
              <a:t>Rfid card scanner</a:t>
            </a:r>
            <a:endParaRPr b="0" lang="en-US" sz="6000" spc="-1" strike="noStrike">
              <a:latin typeface="Arial"/>
            </a:endParaRPr>
          </a:p>
        </p:txBody>
      </p:sp>
      <p:sp>
        <p:nvSpPr>
          <p:cNvPr id="311" name="CustomShape 2"/>
          <p:cNvSpPr/>
          <p:nvPr/>
        </p:nvSpPr>
        <p:spPr>
          <a:xfrm>
            <a:off x="913680" y="2352600"/>
            <a:ext cx="10362960" cy="3437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20000"/>
              </a:lnSpc>
              <a:spcBef>
                <a:spcPts val="1001"/>
              </a:spcBef>
            </a:pPr>
            <a:r>
              <a:rPr b="0" lang="en-US" sz="4400" spc="-1" strike="noStrike" cap="all">
                <a:solidFill>
                  <a:srgbClr val="000000"/>
                </a:solidFill>
                <a:latin typeface="Tw Cen MT"/>
              </a:rPr>
              <a:t>Team members</a:t>
            </a:r>
            <a:endParaRPr b="0" lang="en-US" sz="4400" spc="-1" strike="noStrike">
              <a:latin typeface="Arial"/>
            </a:endParaRPr>
          </a:p>
          <a:p>
            <a:pPr marL="228600" indent="-22788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Wingdings" charset="2"/>
              <a:buChar char=""/>
            </a:pPr>
            <a:r>
              <a:rPr b="0" lang="en-US" sz="4400" spc="-1" strike="noStrike" cap="all">
                <a:solidFill>
                  <a:srgbClr val="000000"/>
                </a:solidFill>
                <a:latin typeface="Tw Cen MT"/>
              </a:rPr>
              <a:t>Bhargav</a:t>
            </a:r>
            <a:endParaRPr b="0" lang="en-US" sz="4400" spc="-1" strike="noStrike">
              <a:latin typeface="Arial"/>
            </a:endParaRPr>
          </a:p>
          <a:p>
            <a:pPr marL="228600" indent="-22788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Wingdings" charset="2"/>
              <a:buChar char=""/>
            </a:pPr>
            <a:r>
              <a:rPr b="0" lang="en-US" sz="4400" spc="-1" strike="noStrike" cap="all">
                <a:solidFill>
                  <a:srgbClr val="000000"/>
                </a:solidFill>
                <a:latin typeface="Tw Cen MT"/>
              </a:rPr>
              <a:t>Nagendra</a:t>
            </a:r>
            <a:endParaRPr b="0" lang="en-US" sz="4400" spc="-1" strike="noStrike">
              <a:latin typeface="Arial"/>
            </a:endParaRPr>
          </a:p>
          <a:p>
            <a:pPr marL="228600" indent="-22788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Wingdings" charset="2"/>
              <a:buChar char=""/>
            </a:pPr>
            <a:r>
              <a:rPr b="0" lang="en-US" sz="4400" spc="-1" strike="noStrike" cap="all">
                <a:solidFill>
                  <a:srgbClr val="000000"/>
                </a:solidFill>
                <a:latin typeface="Tw Cen MT"/>
              </a:rPr>
              <a:t>William carie</a:t>
            </a:r>
            <a:endParaRPr b="0" lang="en-US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9" dur="indefinite" restart="never" nodeType="tmRoot">
          <p:childTnLst>
            <p:seq>
              <p:cTn id="2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Picture 2" descr=""/>
          <p:cNvPicPr/>
          <p:nvPr/>
        </p:nvPicPr>
        <p:blipFill>
          <a:blip r:embed="rId1"/>
          <a:stretch/>
        </p:blipFill>
        <p:spPr>
          <a:xfrm>
            <a:off x="0" y="0"/>
            <a:ext cx="12191400" cy="6857280"/>
          </a:xfrm>
          <a:prstGeom prst="rect">
            <a:avLst/>
          </a:prstGeom>
          <a:ln>
            <a:noFill/>
          </a:ln>
        </p:spPr>
      </p:pic>
      <p:pic>
        <p:nvPicPr>
          <p:cNvPr id="250" name="Picture 9" descr=""/>
          <p:cNvPicPr/>
          <p:nvPr/>
        </p:nvPicPr>
        <p:blipFill>
          <a:blip r:embed="rId2"/>
          <a:stretch/>
        </p:blipFill>
        <p:spPr>
          <a:xfrm>
            <a:off x="0" y="0"/>
            <a:ext cx="12191400" cy="6857280"/>
          </a:xfrm>
          <a:prstGeom prst="rect">
            <a:avLst/>
          </a:prstGeom>
          <a:ln>
            <a:noFill/>
          </a:ln>
        </p:spPr>
      </p:pic>
      <p:sp>
        <p:nvSpPr>
          <p:cNvPr id="251" name="CustomShape 1"/>
          <p:cNvSpPr/>
          <p:nvPr/>
        </p:nvSpPr>
        <p:spPr>
          <a:xfrm>
            <a:off x="0" y="0"/>
            <a:ext cx="12188160" cy="6857280"/>
          </a:xfrm>
          <a:prstGeom prst="rect">
            <a:avLst/>
          </a:prstGeom>
          <a:gradFill rotWithShape="0">
            <a:gsLst>
              <a:gs pos="0">
                <a:srgbClr val="9e85a8"/>
              </a:gs>
              <a:gs pos="100000">
                <a:srgbClr val="2c5483"/>
              </a:gs>
            </a:gsLst>
            <a:lin ang="5400000"/>
          </a:gradFill>
          <a:ln w="1584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2" name="CustomShape 2"/>
          <p:cNvSpPr/>
          <p:nvPr/>
        </p:nvSpPr>
        <p:spPr>
          <a:xfrm>
            <a:off x="11160" y="0"/>
            <a:ext cx="12191400" cy="6857280"/>
          </a:xfrm>
          <a:prstGeom prst="rect">
            <a:avLst/>
          </a:prstGeom>
          <a:solidFill>
            <a:srgbClr val="0d0d0d">
              <a:alpha val="40000"/>
            </a:srgbClr>
          </a:solidFill>
          <a:ln w="1584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3" name="CustomShape 3"/>
          <p:cNvSpPr/>
          <p:nvPr/>
        </p:nvSpPr>
        <p:spPr>
          <a:xfrm>
            <a:off x="0" y="0"/>
            <a:ext cx="12191400" cy="5285880"/>
          </a:xfrm>
          <a:prstGeom prst="rect">
            <a:avLst/>
          </a:prstGeom>
          <a:gradFill rotWithShape="0">
            <a:gsLst>
              <a:gs pos="0">
                <a:srgbClr val="9e85a8"/>
              </a:gs>
              <a:gs pos="100000">
                <a:srgbClr val="2c5483"/>
              </a:gs>
            </a:gsLst>
            <a:lin ang="5400000"/>
          </a:gradFill>
          <a:ln w="15840">
            <a:noFill/>
          </a:ln>
          <a:effectLst>
            <a:outerShdw dir="5400000" dist="25560">
              <a:srgbClr val="000000">
                <a:alpha val="4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pic>
        <p:nvPicPr>
          <p:cNvPr id="254" name="Picture 17" descr=""/>
          <p:cNvPicPr/>
          <p:nvPr/>
        </p:nvPicPr>
        <p:blipFill>
          <a:blip r:embed="rId3"/>
          <a:srcRect l="0" t="0" r="0" b="76290"/>
          <a:stretch/>
        </p:blipFill>
        <p:spPr>
          <a:xfrm>
            <a:off x="0" y="0"/>
            <a:ext cx="12191400" cy="1626840"/>
          </a:xfrm>
          <a:prstGeom prst="rect">
            <a:avLst/>
          </a:prstGeom>
          <a:ln>
            <a:noFill/>
          </a:ln>
        </p:spPr>
      </p:pic>
      <p:pic>
        <p:nvPicPr>
          <p:cNvPr id="255" name="Picture 19" descr=""/>
          <p:cNvPicPr/>
          <p:nvPr/>
        </p:nvPicPr>
        <p:blipFill>
          <a:blip r:embed="rId4"/>
          <a:srcRect l="48264" t="72469" r="32850" b="0"/>
          <a:stretch/>
        </p:blipFill>
        <p:spPr>
          <a:xfrm>
            <a:off x="6526080" y="3384000"/>
            <a:ext cx="2304360" cy="1888920"/>
          </a:xfrm>
          <a:prstGeom prst="rect">
            <a:avLst/>
          </a:prstGeom>
          <a:ln>
            <a:noFill/>
          </a:ln>
        </p:spPr>
      </p:pic>
      <p:pic>
        <p:nvPicPr>
          <p:cNvPr id="256" name="Picture 21" descr=""/>
          <p:cNvPicPr/>
          <p:nvPr/>
        </p:nvPicPr>
        <p:blipFill>
          <a:blip r:embed="rId5"/>
          <a:srcRect l="25276" t="72469" r="62841" b="0"/>
          <a:stretch/>
        </p:blipFill>
        <p:spPr>
          <a:xfrm>
            <a:off x="5443200" y="3371040"/>
            <a:ext cx="1451160" cy="1888920"/>
          </a:xfrm>
          <a:prstGeom prst="rect">
            <a:avLst/>
          </a:prstGeom>
          <a:ln>
            <a:noFill/>
          </a:ln>
        </p:spPr>
      </p:pic>
      <p:pic>
        <p:nvPicPr>
          <p:cNvPr id="257" name="Picture 23" descr=""/>
          <p:cNvPicPr/>
          <p:nvPr/>
        </p:nvPicPr>
        <p:blipFill>
          <a:blip r:embed="rId6"/>
          <a:srcRect l="73465" t="47353" r="0" b="0"/>
          <a:stretch/>
        </p:blipFill>
        <p:spPr>
          <a:xfrm>
            <a:off x="8965440" y="1675080"/>
            <a:ext cx="3236760" cy="3610800"/>
          </a:xfrm>
          <a:prstGeom prst="rect">
            <a:avLst/>
          </a:prstGeom>
          <a:ln>
            <a:noFill/>
          </a:ln>
        </p:spPr>
      </p:pic>
      <p:sp>
        <p:nvSpPr>
          <p:cNvPr id="258" name="CustomShape 4"/>
          <p:cNvSpPr/>
          <p:nvPr/>
        </p:nvSpPr>
        <p:spPr>
          <a:xfrm>
            <a:off x="1835280" y="1124280"/>
            <a:ext cx="8689320" cy="1211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rmAutofit fontScale="80000"/>
          </a:bodyPr>
          <a:p>
            <a:pPr algn="ctr">
              <a:lnSpc>
                <a:spcPct val="90000"/>
              </a:lnSpc>
            </a:pPr>
            <a:r>
              <a:rPr b="0" lang="en-US" sz="6600" spc="-1" strike="noStrike" cap="all">
                <a:solidFill>
                  <a:srgbClr val="ffffff"/>
                </a:solidFill>
                <a:latin typeface="Tw Cen MT"/>
              </a:rPr>
              <a:t>RFID</a:t>
            </a:r>
            <a:endParaRPr b="0" lang="en-US" sz="6600" spc="-1" strike="noStrike">
              <a:latin typeface="Arial"/>
            </a:endParaRPr>
          </a:p>
        </p:txBody>
      </p:sp>
      <p:sp>
        <p:nvSpPr>
          <p:cNvPr id="259" name="CustomShape 5"/>
          <p:cNvSpPr/>
          <p:nvPr/>
        </p:nvSpPr>
        <p:spPr>
          <a:xfrm>
            <a:off x="1835280" y="3013920"/>
            <a:ext cx="8689320" cy="1078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algn="ctr">
              <a:lnSpc>
                <a:spcPct val="120000"/>
              </a:lnSpc>
              <a:spcBef>
                <a:spcPts val="1001"/>
              </a:spcBef>
            </a:pPr>
            <a:r>
              <a:rPr b="0" lang="en-US" sz="2800" spc="-1" strike="noStrike" cap="all">
                <a:solidFill>
                  <a:srgbClr val="ffffff"/>
                </a:solidFill>
                <a:latin typeface="Tw Cen MT"/>
              </a:rPr>
              <a:t>RADIO FREQUENCY IDENTIFICATION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CustomShape 1"/>
          <p:cNvSpPr/>
          <p:nvPr/>
        </p:nvSpPr>
        <p:spPr>
          <a:xfrm>
            <a:off x="3341520" y="237240"/>
            <a:ext cx="6312600" cy="155304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4800" spc="-1" strike="noStrike" cap="all">
                <a:solidFill>
                  <a:srgbClr val="0070c0"/>
                </a:solidFill>
                <a:latin typeface="Tw Cen MT"/>
                <a:ea typeface="DejaVu Sans"/>
              </a:rPr>
              <a:t>PRESENTATION OUTLINE</a:t>
            </a:r>
            <a:r>
              <a:rPr b="0" lang="en-US" sz="4800" spc="-1" strike="noStrike">
                <a:solidFill>
                  <a:srgbClr val="000000"/>
                </a:solidFill>
                <a:latin typeface="Tw Cen MT"/>
                <a:ea typeface="DejaVu Sans"/>
              </a:rPr>
              <a:t>​</a:t>
            </a:r>
            <a:endParaRPr b="0" lang="en-US" sz="4800" spc="-1" strike="noStrike">
              <a:latin typeface="Arial"/>
            </a:endParaRPr>
          </a:p>
        </p:txBody>
      </p:sp>
      <p:sp>
        <p:nvSpPr>
          <p:cNvPr id="261" name="CustomShape 2"/>
          <p:cNvSpPr/>
          <p:nvPr/>
        </p:nvSpPr>
        <p:spPr>
          <a:xfrm>
            <a:off x="406440" y="1747080"/>
            <a:ext cx="4774320" cy="2833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16000" indent="-215640" algn="just">
              <a:lnSpc>
                <a:spcPct val="100000"/>
              </a:lnSpc>
              <a:buClr>
                <a:srgbClr val="426626"/>
              </a:buClr>
              <a:buFont typeface="Symbol"/>
              <a:buChar char=""/>
            </a:pPr>
            <a:r>
              <a:rPr b="0" lang="en-US" sz="3600" spc="-1" strike="noStrike" cap="all">
                <a:solidFill>
                  <a:srgbClr val="426626"/>
                </a:solidFill>
                <a:latin typeface="Tw Cen MT"/>
                <a:ea typeface="DejaVu Sans"/>
              </a:rPr>
              <a:t>RFID INTRODUCTION</a:t>
            </a:r>
            <a:r>
              <a:rPr b="0" lang="en-US" sz="3600" spc="-1" strike="noStrike">
                <a:solidFill>
                  <a:srgbClr val="426626"/>
                </a:solidFill>
                <a:latin typeface="Tw Cen MT"/>
                <a:ea typeface="DejaVu Sans"/>
              </a:rPr>
              <a:t>​</a:t>
            </a:r>
            <a:endParaRPr b="0" lang="en-US" sz="3600" spc="-1" strike="noStrike">
              <a:latin typeface="Arial"/>
            </a:endParaRPr>
          </a:p>
          <a:p>
            <a:pPr marL="216000" indent="-215640" algn="just">
              <a:lnSpc>
                <a:spcPct val="100000"/>
              </a:lnSpc>
              <a:buClr>
                <a:srgbClr val="426626"/>
              </a:buClr>
              <a:buFont typeface="Symbol"/>
              <a:buChar char=""/>
            </a:pPr>
            <a:r>
              <a:rPr b="0" lang="en-US" sz="3600" spc="-1" strike="noStrike" cap="all">
                <a:solidFill>
                  <a:srgbClr val="426626"/>
                </a:solidFill>
                <a:latin typeface="Tw Cen MT"/>
                <a:ea typeface="DejaVu Sans"/>
              </a:rPr>
              <a:t>BLOCK DIAGRAM</a:t>
            </a:r>
            <a:r>
              <a:rPr b="0" lang="en-US" sz="3600" spc="-1" strike="noStrike">
                <a:solidFill>
                  <a:srgbClr val="426626"/>
                </a:solidFill>
                <a:latin typeface="Tw Cen MT"/>
                <a:ea typeface="DejaVu Sans"/>
              </a:rPr>
              <a:t>​</a:t>
            </a:r>
            <a:endParaRPr b="0" lang="en-US" sz="3600" spc="-1" strike="noStrike">
              <a:latin typeface="Arial"/>
            </a:endParaRPr>
          </a:p>
          <a:p>
            <a:pPr marL="216000" indent="-215640" algn="just">
              <a:lnSpc>
                <a:spcPct val="100000"/>
              </a:lnSpc>
              <a:buClr>
                <a:srgbClr val="426626"/>
              </a:buClr>
              <a:buFont typeface="Symbol"/>
              <a:buChar char=""/>
            </a:pPr>
            <a:r>
              <a:rPr b="0" lang="en-US" sz="3600" spc="-1" strike="noStrike" cap="all">
                <a:solidFill>
                  <a:srgbClr val="426626"/>
                </a:solidFill>
                <a:latin typeface="Tw Cen MT"/>
                <a:ea typeface="DejaVu Sans"/>
              </a:rPr>
              <a:t>COMPONENTS</a:t>
            </a:r>
            <a:r>
              <a:rPr b="0" lang="en-US" sz="3600" spc="-1" strike="noStrike">
                <a:solidFill>
                  <a:srgbClr val="426626"/>
                </a:solidFill>
                <a:latin typeface="Tw Cen MT"/>
                <a:ea typeface="DejaVu Sans"/>
              </a:rPr>
              <a:t>​</a:t>
            </a:r>
            <a:endParaRPr b="0" lang="en-US" sz="3600" spc="-1" strike="noStrike">
              <a:latin typeface="Arial"/>
            </a:endParaRPr>
          </a:p>
          <a:p>
            <a:pPr marL="216000" indent="-215640" algn="just">
              <a:lnSpc>
                <a:spcPct val="100000"/>
              </a:lnSpc>
              <a:buClr>
                <a:srgbClr val="426626"/>
              </a:buClr>
              <a:buFont typeface="Symbol"/>
              <a:buChar char=""/>
            </a:pPr>
            <a:r>
              <a:rPr b="0" lang="en-US" sz="3600" spc="-1" strike="noStrike" cap="all">
                <a:solidFill>
                  <a:srgbClr val="426626"/>
                </a:solidFill>
                <a:latin typeface="Tw Cen MT"/>
                <a:ea typeface="DejaVu Sans"/>
              </a:rPr>
              <a:t>APPLICATIONS</a:t>
            </a:r>
            <a:r>
              <a:rPr b="0" lang="en-US" sz="3600" spc="-1" strike="noStrike">
                <a:solidFill>
                  <a:srgbClr val="426626"/>
                </a:solidFill>
                <a:latin typeface="Tw Cen MT"/>
                <a:ea typeface="DejaVu Sans"/>
              </a:rPr>
              <a:t>​</a:t>
            </a:r>
            <a:endParaRPr b="0" lang="en-US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Picture 2" descr=""/>
          <p:cNvPicPr/>
          <p:nvPr/>
        </p:nvPicPr>
        <p:blipFill>
          <a:blip r:embed="rId1"/>
          <a:stretch/>
        </p:blipFill>
        <p:spPr>
          <a:xfrm>
            <a:off x="0" y="0"/>
            <a:ext cx="12191400" cy="6857280"/>
          </a:xfrm>
          <a:prstGeom prst="rect">
            <a:avLst/>
          </a:prstGeom>
          <a:ln>
            <a:noFill/>
          </a:ln>
        </p:spPr>
      </p:pic>
      <p:pic>
        <p:nvPicPr>
          <p:cNvPr id="263" name="Picture 29" descr=""/>
          <p:cNvPicPr/>
          <p:nvPr/>
        </p:nvPicPr>
        <p:blipFill>
          <a:blip r:embed="rId2"/>
          <a:stretch/>
        </p:blipFill>
        <p:spPr>
          <a:xfrm>
            <a:off x="0" y="0"/>
            <a:ext cx="12191400" cy="6857280"/>
          </a:xfrm>
          <a:prstGeom prst="rect">
            <a:avLst/>
          </a:prstGeom>
          <a:ln>
            <a:noFill/>
          </a:ln>
        </p:spPr>
      </p:pic>
      <p:sp>
        <p:nvSpPr>
          <p:cNvPr id="264" name="CustomShape 1"/>
          <p:cNvSpPr/>
          <p:nvPr/>
        </p:nvSpPr>
        <p:spPr>
          <a:xfrm>
            <a:off x="913680" y="618480"/>
            <a:ext cx="10363680" cy="1595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algn="ctr">
              <a:lnSpc>
                <a:spcPct val="90000"/>
              </a:lnSpc>
            </a:pPr>
            <a:r>
              <a:rPr b="0" lang="en-US" sz="4400" spc="-1" strike="noStrike" cap="all">
                <a:solidFill>
                  <a:srgbClr val="2fa087"/>
                </a:solidFill>
                <a:latin typeface="Tw Cen MT"/>
              </a:rPr>
              <a:t>RFID Introduction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65" name="CustomShape 2"/>
          <p:cNvSpPr/>
          <p:nvPr/>
        </p:nvSpPr>
        <p:spPr>
          <a:xfrm>
            <a:off x="913680" y="2367000"/>
            <a:ext cx="6095880" cy="342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216000" indent="-22788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 cap="all">
                <a:solidFill>
                  <a:srgbClr val="1a2838"/>
                </a:solidFill>
                <a:latin typeface="Tw Cen MT"/>
              </a:rPr>
              <a:t>Radio-Frequency Identification (RFID) is the use of radio waves to read and capture information stored on a tag attached to an object.  A tag can be read from up to several feet away and does not need to be within direct line-of-sight of the reader to be tracked. 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266" name="Picture 8" descr=""/>
          <p:cNvPicPr/>
          <p:nvPr/>
        </p:nvPicPr>
        <p:blipFill>
          <a:blip r:embed="rId3"/>
          <a:srcRect l="0" t="0" r="21430" b="0"/>
          <a:stretch/>
        </p:blipFill>
        <p:spPr>
          <a:xfrm>
            <a:off x="7369920" y="2505600"/>
            <a:ext cx="3493800" cy="2934360"/>
          </a:xfrm>
          <a:prstGeom prst="rect">
            <a:avLst/>
          </a:prstGeom>
          <a:ln w="82440">
            <a:solidFill>
              <a:srgbClr val="eaeaea"/>
            </a:solidFill>
            <a:miter/>
          </a:ln>
        </p:spPr>
      </p:pic>
      <p:sp>
        <p:nvSpPr>
          <p:cNvPr id="267" name="CustomShape 3"/>
          <p:cNvSpPr/>
          <p:nvPr/>
        </p:nvSpPr>
        <p:spPr>
          <a:xfrm>
            <a:off x="1819440" y="3481200"/>
            <a:ext cx="5934240" cy="315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CustomShape 1"/>
          <p:cNvSpPr/>
          <p:nvPr/>
        </p:nvSpPr>
        <p:spPr>
          <a:xfrm>
            <a:off x="1323000" y="1774440"/>
            <a:ext cx="10362960" cy="5173200"/>
          </a:xfrm>
          <a:prstGeom prst="rect">
            <a:avLst/>
          </a:prstGeom>
          <a:solidFill>
            <a:srgbClr val="0d0d0d"/>
          </a:solidFill>
          <a:ln>
            <a:solidFill>
              <a:srgbClr val="0d0d0d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228600" indent="-227880" algn="just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600" spc="-1" strike="noStrike" cap="all">
                <a:solidFill>
                  <a:srgbClr val="000000"/>
                </a:solidFill>
                <a:latin typeface="Tw Cen MT"/>
              </a:rPr>
              <a:t>i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269" name="CustomShape 2"/>
          <p:cNvSpPr/>
          <p:nvPr/>
        </p:nvSpPr>
        <p:spPr>
          <a:xfrm>
            <a:off x="0" y="2533680"/>
            <a:ext cx="4145760" cy="2847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algn="just">
              <a:lnSpc>
                <a:spcPct val="120000"/>
              </a:lnSpc>
              <a:spcBef>
                <a:spcPts val="1001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270" name="CustomShape 3"/>
          <p:cNvSpPr/>
          <p:nvPr/>
        </p:nvSpPr>
        <p:spPr>
          <a:xfrm>
            <a:off x="4580640" y="1998000"/>
            <a:ext cx="1875960" cy="916560"/>
          </a:xfrm>
          <a:prstGeom prst="rect">
            <a:avLst/>
          </a:prstGeom>
          <a:solidFill>
            <a:srgbClr val="2fa087"/>
          </a:solidFill>
          <a:ln w="15840">
            <a:solidFill>
              <a:srgbClr val="2278b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ffffff"/>
                </a:solidFill>
                <a:latin typeface="Tw Cen MT"/>
                <a:ea typeface="DejaVu Sans"/>
              </a:rPr>
              <a:t>Power supply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71" name="CustomShape 4"/>
          <p:cNvSpPr/>
          <p:nvPr/>
        </p:nvSpPr>
        <p:spPr>
          <a:xfrm>
            <a:off x="5276880" y="2913480"/>
            <a:ext cx="479160" cy="52128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2fa3ee"/>
          </a:solidFill>
          <a:ln w="15840">
            <a:solidFill>
              <a:srgbClr val="2278b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2" name="CustomShape 5"/>
          <p:cNvSpPr/>
          <p:nvPr/>
        </p:nvSpPr>
        <p:spPr>
          <a:xfrm>
            <a:off x="4979160" y="3440880"/>
            <a:ext cx="1085760" cy="1311480"/>
          </a:xfrm>
          <a:prstGeom prst="rect">
            <a:avLst/>
          </a:prstGeom>
          <a:solidFill>
            <a:srgbClr val="2fa087"/>
          </a:solidFill>
          <a:ln w="15840">
            <a:solidFill>
              <a:srgbClr val="2278b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ffffff"/>
                </a:solidFill>
                <a:latin typeface="Tw Cen MT"/>
                <a:ea typeface="DejaVu Sans"/>
              </a:rPr>
              <a:t>ESP-32</a:t>
            </a:r>
            <a:endParaRPr b="0" lang="en-US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ffffff"/>
                </a:solidFill>
                <a:latin typeface="Tw Cen MT"/>
                <a:ea typeface="DejaVu Sans"/>
              </a:rPr>
              <a:t>Board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73" name="CustomShape 6"/>
          <p:cNvSpPr/>
          <p:nvPr/>
        </p:nvSpPr>
        <p:spPr>
          <a:xfrm>
            <a:off x="2144520" y="3668400"/>
            <a:ext cx="1311480" cy="916560"/>
          </a:xfrm>
          <a:prstGeom prst="rect">
            <a:avLst/>
          </a:prstGeom>
          <a:solidFill>
            <a:srgbClr val="2fa087"/>
          </a:solidFill>
          <a:ln w="15840">
            <a:solidFill>
              <a:srgbClr val="2278b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ffffff"/>
                </a:solidFill>
                <a:latin typeface="Tw Cen MT"/>
                <a:ea typeface="DejaVu Sans"/>
              </a:rPr>
              <a:t>RFID 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74" name="CustomShape 7"/>
          <p:cNvSpPr/>
          <p:nvPr/>
        </p:nvSpPr>
        <p:spPr>
          <a:xfrm>
            <a:off x="7804800" y="3628080"/>
            <a:ext cx="1791360" cy="761400"/>
          </a:xfrm>
          <a:prstGeom prst="rect">
            <a:avLst/>
          </a:prstGeom>
          <a:solidFill>
            <a:srgbClr val="2fa087"/>
          </a:solidFill>
          <a:ln w="15840">
            <a:solidFill>
              <a:srgbClr val="2278b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2000" spc="-1" strike="noStrike">
                <a:solidFill>
                  <a:srgbClr val="ffffff"/>
                </a:solidFill>
                <a:latin typeface="Tw Cen MT"/>
                <a:ea typeface="DejaVu Sans"/>
              </a:rPr>
              <a:t>Serial Monitor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75" name="CustomShape 8"/>
          <p:cNvSpPr/>
          <p:nvPr/>
        </p:nvSpPr>
        <p:spPr>
          <a:xfrm>
            <a:off x="3461760" y="3807720"/>
            <a:ext cx="1523160" cy="47916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2fa3ee"/>
          </a:solidFill>
          <a:ln w="15840">
            <a:solidFill>
              <a:srgbClr val="2278b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Tw Cen MT"/>
                <a:ea typeface="DejaVu Sans"/>
              </a:rPr>
              <a:t>Input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76" name="CustomShape 9"/>
          <p:cNvSpPr/>
          <p:nvPr/>
        </p:nvSpPr>
        <p:spPr>
          <a:xfrm>
            <a:off x="6102360" y="3767040"/>
            <a:ext cx="1706760" cy="47916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2fa3ee"/>
          </a:solidFill>
          <a:ln w="15840">
            <a:solidFill>
              <a:srgbClr val="2278b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Tw Cen MT"/>
                <a:ea typeface="DejaVu Sans"/>
              </a:rPr>
              <a:t>Output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77" name="CustomShape 10"/>
          <p:cNvSpPr/>
          <p:nvPr/>
        </p:nvSpPr>
        <p:spPr>
          <a:xfrm>
            <a:off x="109800" y="420840"/>
            <a:ext cx="13694040" cy="1031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algn="just">
              <a:lnSpc>
                <a:spcPct val="90000"/>
              </a:lnSpc>
            </a:pPr>
            <a:r>
              <a:rPr b="1" i="1" lang="en-US" sz="4400" spc="-1" strike="noStrike" cap="all">
                <a:solidFill>
                  <a:srgbClr val="0070c0"/>
                </a:solidFill>
                <a:latin typeface="Tw Cen MT"/>
              </a:rPr>
              <a:t>BLOCKDIAGRAM 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78" name="CustomShape 11"/>
          <p:cNvSpPr/>
          <p:nvPr/>
        </p:nvSpPr>
        <p:spPr>
          <a:xfrm flipH="1" flipV="1" rot="10620000">
            <a:off x="7992000" y="7140960"/>
            <a:ext cx="148680" cy="430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</a:pPr>
            <a:r>
              <a:rPr b="0" lang="en-US" sz="1800" spc="-1" strike="noStrike" u="sng">
                <a:solidFill>
                  <a:srgbClr val="0000ff"/>
                </a:solidFill>
                <a:uFillTx/>
                <a:latin typeface="Tw Cen MT"/>
                <a:ea typeface="DejaVu Sans"/>
                <a:hlinkClick r:id="rId1"/>
              </a:rPr>
              <a:t>This Photo</a:t>
            </a:r>
            <a:r>
              <a:rPr b="0" lang="en-US" sz="1800" spc="-1" strike="noStrike">
                <a:solidFill>
                  <a:srgbClr val="000000"/>
                </a:solidFill>
                <a:latin typeface="Tw Cen MT"/>
                <a:ea typeface="DejaVu Sans"/>
              </a:rPr>
              <a:t> by Unknown author is licensed under </a:t>
            </a:r>
            <a:r>
              <a:rPr b="0" lang="en-US" sz="1800" spc="-1" strike="noStrike" u="sng">
                <a:solidFill>
                  <a:srgbClr val="0000ff"/>
                </a:solidFill>
                <a:uFillTx/>
                <a:latin typeface="Tw Cen MT"/>
                <a:ea typeface="DejaVu Sans"/>
                <a:hlinkClick r:id="rId2"/>
              </a:rPr>
              <a:t>CC BY-SA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79" name="CustomShape 12"/>
          <p:cNvSpPr/>
          <p:nvPr/>
        </p:nvSpPr>
        <p:spPr>
          <a:xfrm>
            <a:off x="4851720" y="4760280"/>
            <a:ext cx="662400" cy="160812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2fa3ee"/>
          </a:solidFill>
          <a:ln w="15840">
            <a:solidFill>
              <a:srgbClr val="2278b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Tw Cen MT"/>
                <a:ea typeface="DejaVu Sans"/>
              </a:rPr>
              <a:t>output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80" name="CustomShape 13"/>
          <p:cNvSpPr/>
          <p:nvPr/>
        </p:nvSpPr>
        <p:spPr>
          <a:xfrm>
            <a:off x="4709160" y="6261480"/>
            <a:ext cx="916560" cy="676440"/>
          </a:xfrm>
          <a:prstGeom prst="rect">
            <a:avLst/>
          </a:prstGeom>
          <a:solidFill>
            <a:srgbClr val="2fa3ee"/>
          </a:solidFill>
          <a:ln w="15840">
            <a:solidFill>
              <a:srgbClr val="2278b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Tw Cen MT"/>
                <a:ea typeface="DejaVu Sans"/>
              </a:rPr>
              <a:t>LED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281" name="CustomShape 14"/>
          <p:cNvSpPr/>
          <p:nvPr/>
        </p:nvSpPr>
        <p:spPr>
          <a:xfrm flipV="1">
            <a:off x="5763240" y="4803120"/>
            <a:ext cx="1142280" cy="1650240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3750"/>
            </a:avLst>
          </a:prstGeom>
          <a:solidFill>
            <a:srgbClr val="2fa3ee"/>
          </a:solidFill>
          <a:ln w="15840">
            <a:solidFill>
              <a:srgbClr val="2278b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Tw Cen MT"/>
                <a:ea typeface="DejaVu Sans"/>
              </a:rPr>
              <a:t>out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82" name="CustomShape 15"/>
          <p:cNvSpPr/>
          <p:nvPr/>
        </p:nvSpPr>
        <p:spPr>
          <a:xfrm>
            <a:off x="6914160" y="5785200"/>
            <a:ext cx="1071720" cy="817560"/>
          </a:xfrm>
          <a:prstGeom prst="rect">
            <a:avLst/>
          </a:prstGeom>
          <a:solidFill>
            <a:srgbClr val="2fa3ee"/>
          </a:solidFill>
          <a:ln w="15840">
            <a:solidFill>
              <a:srgbClr val="2278b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ffffff"/>
                </a:solidFill>
                <a:latin typeface="Tw Cen MT"/>
                <a:ea typeface="DejaVu Sans"/>
              </a:rPr>
              <a:t>buzzer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CustomShape 1"/>
          <p:cNvSpPr/>
          <p:nvPr/>
        </p:nvSpPr>
        <p:spPr>
          <a:xfrm>
            <a:off x="151920" y="1145880"/>
            <a:ext cx="10363680" cy="1604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algn="just">
              <a:lnSpc>
                <a:spcPct val="90000"/>
              </a:lnSpc>
            </a:pPr>
            <a:r>
              <a:rPr b="1" i="1" lang="en-US" sz="4400" spc="-1" strike="noStrike" cap="all">
                <a:solidFill>
                  <a:srgbClr val="7e32b0"/>
                </a:solidFill>
                <a:latin typeface="Tw Cen MT"/>
              </a:rPr>
              <a:t>components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84" name="CustomShape 2"/>
          <p:cNvSpPr/>
          <p:nvPr/>
        </p:nvSpPr>
        <p:spPr>
          <a:xfrm>
            <a:off x="377640" y="2466000"/>
            <a:ext cx="3298320" cy="575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marL="571680" indent="-570960" algn="just">
              <a:lnSpc>
                <a:spcPct val="85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600" spc="-1" strike="noStrike" cap="all">
                <a:solidFill>
                  <a:srgbClr val="000000"/>
                </a:solidFill>
                <a:latin typeface="Tw Cen MT"/>
              </a:rPr>
              <a:t>BUZZER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285" name="CustomShape 3"/>
          <p:cNvSpPr/>
          <p:nvPr/>
        </p:nvSpPr>
        <p:spPr>
          <a:xfrm>
            <a:off x="377640" y="3042000"/>
            <a:ext cx="4145040" cy="2847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 fontScale="61000"/>
          </a:bodyPr>
          <a:p>
            <a:pPr marL="571680" indent="-570960" algn="just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600" spc="-1" strike="noStrike" cap="all">
                <a:solidFill>
                  <a:srgbClr val="000000"/>
                </a:solidFill>
                <a:latin typeface="Tw Cen MT"/>
              </a:rPr>
              <a:t>ESP-32</a:t>
            </a:r>
            <a:endParaRPr b="0" lang="en-US" sz="3600" spc="-1" strike="noStrike">
              <a:latin typeface="Arial"/>
            </a:endParaRPr>
          </a:p>
          <a:p>
            <a:pPr marL="571680" indent="-570960" algn="just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600" spc="-1" strike="noStrike" cap="all">
                <a:solidFill>
                  <a:srgbClr val="000000"/>
                </a:solidFill>
                <a:latin typeface="Tw Cen MT"/>
              </a:rPr>
              <a:t>RFID CaRD</a:t>
            </a:r>
            <a:endParaRPr b="0" lang="en-US" sz="3600" spc="-1" strike="noStrike">
              <a:latin typeface="Arial"/>
            </a:endParaRPr>
          </a:p>
          <a:p>
            <a:pPr marL="571680" indent="-570960" algn="just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600" spc="-1" strike="noStrike" cap="all">
                <a:solidFill>
                  <a:srgbClr val="000000"/>
                </a:solidFill>
                <a:latin typeface="Tw Cen MT"/>
              </a:rPr>
              <a:t>RFID READER</a:t>
            </a:r>
            <a:endParaRPr b="0" lang="en-US" sz="3600" spc="-1" strike="noStrike">
              <a:latin typeface="Arial"/>
            </a:endParaRPr>
          </a:p>
          <a:p>
            <a:pPr marL="571680" indent="-570960" algn="just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600" spc="-1" strike="noStrike" cap="all">
                <a:solidFill>
                  <a:srgbClr val="000000"/>
                </a:solidFill>
                <a:latin typeface="Tw Cen MT"/>
              </a:rPr>
              <a:t>LED</a:t>
            </a:r>
            <a:endParaRPr b="0" lang="en-US" sz="3600" spc="-1" strike="noStrike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</a:pPr>
            <a:endParaRPr b="0" lang="en-US" sz="3600" spc="-1" strike="noStrike">
              <a:latin typeface="Arial"/>
            </a:endParaRPr>
          </a:p>
        </p:txBody>
      </p:sp>
      <p:sp>
        <p:nvSpPr>
          <p:cNvPr id="286" name="CustomShape 4"/>
          <p:cNvSpPr/>
          <p:nvPr/>
        </p:nvSpPr>
        <p:spPr>
          <a:xfrm>
            <a:off x="10675440" y="1830960"/>
            <a:ext cx="3290760" cy="575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7" name="CustomShape 5"/>
          <p:cNvSpPr/>
          <p:nvPr/>
        </p:nvSpPr>
        <p:spPr>
          <a:xfrm>
            <a:off x="13065120" y="1631160"/>
            <a:ext cx="5416560" cy="3835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8" name="CustomShape 6"/>
          <p:cNvSpPr/>
          <p:nvPr/>
        </p:nvSpPr>
        <p:spPr>
          <a:xfrm>
            <a:off x="7973280" y="2367000"/>
            <a:ext cx="3304080" cy="575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9" name="CustomShape 7"/>
          <p:cNvSpPr/>
          <p:nvPr/>
        </p:nvSpPr>
        <p:spPr>
          <a:xfrm>
            <a:off x="13871880" y="2463480"/>
            <a:ext cx="3304080" cy="2847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0" name="CustomShape 8"/>
          <p:cNvSpPr/>
          <p:nvPr/>
        </p:nvSpPr>
        <p:spPr>
          <a:xfrm>
            <a:off x="4724280" y="4887000"/>
            <a:ext cx="2742480" cy="31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Picture 8" descr=""/>
          <p:cNvPicPr/>
          <p:nvPr/>
        </p:nvPicPr>
        <p:blipFill>
          <a:blip r:embed="rId1"/>
          <a:stretch/>
        </p:blipFill>
        <p:spPr>
          <a:xfrm>
            <a:off x="1352160" y="643320"/>
            <a:ext cx="3406680" cy="2248200"/>
          </a:xfrm>
          <a:prstGeom prst="rect">
            <a:avLst/>
          </a:prstGeom>
          <a:ln>
            <a:noFill/>
          </a:ln>
        </p:spPr>
      </p:pic>
      <p:sp>
        <p:nvSpPr>
          <p:cNvPr id="292" name="Line 1"/>
          <p:cNvSpPr/>
          <p:nvPr/>
        </p:nvSpPr>
        <p:spPr>
          <a:xfrm>
            <a:off x="6095880" y="0"/>
            <a:ext cx="360" cy="3200400"/>
          </a:xfrm>
          <a:prstGeom prst="line">
            <a:avLst/>
          </a:prstGeom>
          <a:ln w="38160">
            <a:solidFill>
              <a:srgbClr val="40404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293" name="Picture 2" descr=""/>
          <p:cNvPicPr/>
          <p:nvPr/>
        </p:nvPicPr>
        <p:blipFill>
          <a:blip r:embed="rId2"/>
          <a:stretch/>
        </p:blipFill>
        <p:spPr>
          <a:xfrm>
            <a:off x="7627320" y="624240"/>
            <a:ext cx="3016440" cy="2262240"/>
          </a:xfrm>
          <a:prstGeom prst="rect">
            <a:avLst/>
          </a:prstGeom>
          <a:ln>
            <a:noFill/>
          </a:ln>
        </p:spPr>
      </p:pic>
      <p:sp>
        <p:nvSpPr>
          <p:cNvPr id="294" name="Line 2"/>
          <p:cNvSpPr/>
          <p:nvPr/>
        </p:nvSpPr>
        <p:spPr>
          <a:xfrm>
            <a:off x="3621600" y="3200400"/>
            <a:ext cx="360" cy="3657600"/>
          </a:xfrm>
          <a:prstGeom prst="line">
            <a:avLst/>
          </a:prstGeom>
          <a:ln w="38160">
            <a:solidFill>
              <a:srgbClr val="40404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5" name="Line 3"/>
          <p:cNvSpPr/>
          <p:nvPr/>
        </p:nvSpPr>
        <p:spPr>
          <a:xfrm>
            <a:off x="8552160" y="3200400"/>
            <a:ext cx="360" cy="3657600"/>
          </a:xfrm>
          <a:prstGeom prst="line">
            <a:avLst/>
          </a:prstGeom>
          <a:ln w="38160">
            <a:solidFill>
              <a:srgbClr val="40404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6" name="Line 4"/>
          <p:cNvSpPr/>
          <p:nvPr/>
        </p:nvSpPr>
        <p:spPr>
          <a:xfrm flipH="1" flipV="1">
            <a:off x="3609720" y="3197160"/>
            <a:ext cx="4955760" cy="1800"/>
          </a:xfrm>
          <a:prstGeom prst="line">
            <a:avLst/>
          </a:prstGeom>
          <a:ln w="38160">
            <a:solidFill>
              <a:srgbClr val="40404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7" name="Line 5"/>
          <p:cNvSpPr/>
          <p:nvPr/>
        </p:nvSpPr>
        <p:spPr>
          <a:xfrm flipH="1" flipV="1">
            <a:off x="0" y="3993840"/>
            <a:ext cx="3602520" cy="1800"/>
          </a:xfrm>
          <a:prstGeom prst="line">
            <a:avLst/>
          </a:prstGeom>
          <a:ln w="38160">
            <a:solidFill>
              <a:srgbClr val="40404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8" name="Line 6"/>
          <p:cNvSpPr/>
          <p:nvPr/>
        </p:nvSpPr>
        <p:spPr>
          <a:xfrm flipH="1" flipV="1">
            <a:off x="8534160" y="3993840"/>
            <a:ext cx="3657600" cy="1800"/>
          </a:xfrm>
          <a:prstGeom prst="line">
            <a:avLst/>
          </a:prstGeom>
          <a:ln w="38160">
            <a:solidFill>
              <a:srgbClr val="40404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299" name="Picture 4" descr=""/>
          <p:cNvPicPr/>
          <p:nvPr/>
        </p:nvPicPr>
        <p:blipFill>
          <a:blip r:embed="rId3"/>
          <a:stretch/>
        </p:blipFill>
        <p:spPr>
          <a:xfrm>
            <a:off x="986760" y="4316040"/>
            <a:ext cx="1946880" cy="1946880"/>
          </a:xfrm>
          <a:prstGeom prst="rect">
            <a:avLst/>
          </a:prstGeom>
          <a:ln>
            <a:noFill/>
          </a:ln>
        </p:spPr>
      </p:pic>
      <p:pic>
        <p:nvPicPr>
          <p:cNvPr id="300" name="Picture 10" descr=""/>
          <p:cNvPicPr/>
          <p:nvPr/>
        </p:nvPicPr>
        <p:blipFill>
          <a:blip r:embed="rId4"/>
          <a:stretch/>
        </p:blipFill>
        <p:spPr>
          <a:xfrm>
            <a:off x="4687200" y="3504240"/>
            <a:ext cx="2758320" cy="2758320"/>
          </a:xfrm>
          <a:prstGeom prst="rect">
            <a:avLst/>
          </a:prstGeom>
          <a:ln>
            <a:noFill/>
          </a:ln>
        </p:spPr>
      </p:pic>
      <p:pic>
        <p:nvPicPr>
          <p:cNvPr id="301" name="Picture 6" descr=""/>
          <p:cNvPicPr/>
          <p:nvPr/>
        </p:nvPicPr>
        <p:blipFill>
          <a:blip r:embed="rId5"/>
          <a:stretch/>
        </p:blipFill>
        <p:spPr>
          <a:xfrm>
            <a:off x="9259560" y="4316040"/>
            <a:ext cx="1902960" cy="1902960"/>
          </a:xfrm>
          <a:prstGeom prst="rect">
            <a:avLst/>
          </a:prstGeom>
          <a:ln>
            <a:noFill/>
          </a:ln>
        </p:spPr>
      </p:pic>
      <p:sp>
        <p:nvSpPr>
          <p:cNvPr id="302" name="CustomShape 7"/>
          <p:cNvSpPr/>
          <p:nvPr/>
        </p:nvSpPr>
        <p:spPr>
          <a:xfrm>
            <a:off x="1618920" y="6019560"/>
            <a:ext cx="907920" cy="639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 cap="all">
                <a:solidFill>
                  <a:srgbClr val="206b5a"/>
                </a:solidFill>
                <a:latin typeface="Tw Cen MT"/>
                <a:ea typeface="DejaVu Sans"/>
              </a:rPr>
              <a:t>BUZZER</a:t>
            </a:r>
            <a:r>
              <a:rPr b="0" lang="en-US" sz="1800" spc="-1" strike="noStrike">
                <a:solidFill>
                  <a:srgbClr val="206b5a"/>
                </a:solidFill>
                <a:latin typeface="Tw Cen MT"/>
                <a:ea typeface="DejaVu Sans"/>
              </a:rPr>
              <a:t>​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03" name="CustomShape 8"/>
          <p:cNvSpPr/>
          <p:nvPr/>
        </p:nvSpPr>
        <p:spPr>
          <a:xfrm>
            <a:off x="5726160" y="6078960"/>
            <a:ext cx="1091520" cy="822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400" spc="-1" strike="noStrike" cap="all">
                <a:solidFill>
                  <a:srgbClr val="000000"/>
                </a:solidFill>
                <a:latin typeface="Tw Cen MT"/>
                <a:ea typeface="DejaVu Sans"/>
              </a:rPr>
              <a:t>ESP</a:t>
            </a:r>
            <a:r>
              <a:rPr b="0" lang="en-US" sz="2000" spc="-1" strike="noStrike" cap="all">
                <a:solidFill>
                  <a:srgbClr val="000000"/>
                </a:solidFill>
                <a:latin typeface="Tw Cen MT"/>
                <a:ea typeface="DejaVu Sans"/>
              </a:rPr>
              <a:t>-</a:t>
            </a:r>
            <a:r>
              <a:rPr b="0" lang="en-US" sz="2400" spc="-1" strike="noStrike" cap="all">
                <a:solidFill>
                  <a:srgbClr val="000000"/>
                </a:solidFill>
                <a:latin typeface="Tw Cen MT"/>
                <a:ea typeface="DejaVu Sans"/>
              </a:rPr>
              <a:t>32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04" name="CustomShape 9"/>
          <p:cNvSpPr/>
          <p:nvPr/>
        </p:nvSpPr>
        <p:spPr>
          <a:xfrm>
            <a:off x="9790200" y="6206040"/>
            <a:ext cx="1542960" cy="822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400" spc="-1" strike="noStrike" cap="all">
                <a:solidFill>
                  <a:srgbClr val="000000"/>
                </a:solidFill>
                <a:latin typeface="Tw Cen MT"/>
                <a:ea typeface="DejaVu Sans"/>
              </a:rPr>
              <a:t>RFID CARD</a:t>
            </a:r>
            <a:r>
              <a:rPr b="0" lang="en-US" sz="2400" spc="-1" strike="noStrike">
                <a:solidFill>
                  <a:srgbClr val="000000"/>
                </a:solidFill>
                <a:latin typeface="Tw Cen MT"/>
                <a:ea typeface="DejaVu Sans"/>
              </a:rPr>
              <a:t>​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05" name="CustomShape 10"/>
          <p:cNvSpPr/>
          <p:nvPr/>
        </p:nvSpPr>
        <p:spPr>
          <a:xfrm>
            <a:off x="1224720" y="3270960"/>
            <a:ext cx="1839240" cy="822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400" spc="-1" strike="noStrike" cap="all">
                <a:solidFill>
                  <a:srgbClr val="000000"/>
                </a:solidFill>
                <a:latin typeface="Tw Cen MT"/>
                <a:ea typeface="DejaVu Sans"/>
              </a:rPr>
              <a:t>RFID READER</a:t>
            </a:r>
            <a:r>
              <a:rPr b="0" lang="en-US" sz="2400" spc="-1" strike="noStrike">
                <a:solidFill>
                  <a:srgbClr val="000000"/>
                </a:solidFill>
                <a:latin typeface="Tw Cen MT"/>
                <a:ea typeface="DejaVu Sans"/>
              </a:rPr>
              <a:t>​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06" name="CustomShape 11"/>
          <p:cNvSpPr/>
          <p:nvPr/>
        </p:nvSpPr>
        <p:spPr>
          <a:xfrm>
            <a:off x="9338760" y="3200400"/>
            <a:ext cx="2206080" cy="457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400" spc="-1" strike="noStrike" cap="all">
                <a:solidFill>
                  <a:srgbClr val="000000"/>
                </a:solidFill>
                <a:latin typeface="Tw Cen MT"/>
                <a:ea typeface="DejaVu Sans"/>
              </a:rPr>
              <a:t>LED</a:t>
            </a:r>
            <a:r>
              <a:rPr b="0" lang="en-US" sz="2400" spc="-1" strike="noStrike">
                <a:solidFill>
                  <a:srgbClr val="000000"/>
                </a:solidFill>
                <a:latin typeface="Tw Cen MT"/>
                <a:ea typeface="DejaVu Sans"/>
              </a:rPr>
              <a:t>​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3" dur="indefinite" restart="never" nodeType="tmRoot">
          <p:childTnLst>
            <p:seq>
              <p:cTn id="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CustomShape 1"/>
          <p:cNvSpPr/>
          <p:nvPr/>
        </p:nvSpPr>
        <p:spPr>
          <a:xfrm>
            <a:off x="984960" y="1888200"/>
            <a:ext cx="8880840" cy="3929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5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inherit"/>
                <a:ea typeface="DejaVu Sans"/>
              </a:rPr>
              <a:t>The RFID has the  applications in the following fields:</a:t>
            </a:r>
            <a:endParaRPr b="0" lang="en-US" sz="2800" spc="-1" strike="noStrike">
              <a:latin typeface="Arial"/>
            </a:endParaRPr>
          </a:p>
          <a:p>
            <a:pPr marL="216000" indent="-215640">
              <a:lnSpc>
                <a:spcPct val="150000"/>
              </a:lnSpc>
              <a:buClr>
                <a:srgbClr val="000000"/>
              </a:buClr>
              <a:buFont typeface="Symbol"/>
              <a:buChar char=""/>
            </a:pPr>
            <a:r>
              <a:rPr b="0" lang="en-US" sz="2800" spc="-1" strike="noStrike">
                <a:solidFill>
                  <a:srgbClr val="000000"/>
                </a:solidFill>
                <a:latin typeface="inherit"/>
                <a:ea typeface="DejaVu Sans"/>
              </a:rPr>
              <a:t>In the automatic checkout</a:t>
            </a:r>
            <a:endParaRPr b="0" lang="en-US" sz="2800" spc="-1" strike="noStrike">
              <a:latin typeface="Arial"/>
            </a:endParaRPr>
          </a:p>
          <a:p>
            <a:pPr marL="216000" indent="-215640">
              <a:lnSpc>
                <a:spcPct val="150000"/>
              </a:lnSpc>
              <a:buClr>
                <a:srgbClr val="000000"/>
              </a:buClr>
              <a:buFont typeface="Symbol"/>
              <a:buChar char=""/>
            </a:pPr>
            <a:r>
              <a:rPr b="0" lang="en-US" sz="2800" spc="-1" strike="noStrike">
                <a:solidFill>
                  <a:srgbClr val="000000"/>
                </a:solidFill>
                <a:latin typeface="inherit"/>
                <a:ea typeface="DejaVu Sans"/>
              </a:rPr>
              <a:t>In the security control</a:t>
            </a:r>
            <a:endParaRPr b="0" lang="en-US" sz="2800" spc="-1" strike="noStrike">
              <a:latin typeface="Arial"/>
            </a:endParaRPr>
          </a:p>
          <a:p>
            <a:pPr marL="216000" indent="-215640">
              <a:lnSpc>
                <a:spcPct val="150000"/>
              </a:lnSpc>
              <a:buClr>
                <a:srgbClr val="000000"/>
              </a:buClr>
              <a:buFont typeface="Symbol"/>
              <a:buChar char=""/>
            </a:pPr>
            <a:r>
              <a:rPr b="0" lang="en-US" sz="2800" spc="-1" strike="noStrike">
                <a:solidFill>
                  <a:srgbClr val="000000"/>
                </a:solidFill>
                <a:latin typeface="inherit"/>
                <a:ea typeface="DejaVu Sans"/>
              </a:rPr>
              <a:t>Race Timing</a:t>
            </a:r>
            <a:endParaRPr b="0" lang="en-US" sz="2800" spc="-1" strike="noStrike">
              <a:latin typeface="Arial"/>
            </a:endParaRPr>
          </a:p>
          <a:p>
            <a:pPr marL="216000" indent="-215640">
              <a:lnSpc>
                <a:spcPct val="150000"/>
              </a:lnSpc>
              <a:buClr>
                <a:srgbClr val="000000"/>
              </a:buClr>
              <a:buFont typeface="Symbol"/>
              <a:buChar char=""/>
            </a:pPr>
            <a:r>
              <a:rPr b="0" lang="en-US" sz="2800" spc="-1" strike="noStrike">
                <a:solidFill>
                  <a:srgbClr val="000000"/>
                </a:solidFill>
                <a:latin typeface="inherit"/>
                <a:ea typeface="DejaVu Sans"/>
              </a:rPr>
              <a:t>Transportation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308" name="CustomShape 2"/>
          <p:cNvSpPr/>
          <p:nvPr/>
        </p:nvSpPr>
        <p:spPr>
          <a:xfrm>
            <a:off x="335880" y="871920"/>
            <a:ext cx="4802760" cy="1065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0070c0"/>
                </a:solidFill>
                <a:latin typeface="Open Sans"/>
                <a:ea typeface="DejaVu Sans"/>
              </a:rPr>
              <a:t>Applications of RFID: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5" dur="indefinite" restart="never" nodeType="tmRoot">
          <p:childTnLst>
            <p:seq>
              <p:cTn id="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CustomShape 1"/>
          <p:cNvSpPr/>
          <p:nvPr/>
        </p:nvSpPr>
        <p:spPr>
          <a:xfrm>
            <a:off x="913680" y="2424600"/>
            <a:ext cx="10363680" cy="1595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algn="ctr">
              <a:lnSpc>
                <a:spcPct val="90000"/>
              </a:lnSpc>
            </a:pPr>
            <a:r>
              <a:rPr b="0" lang="en-US" sz="7200" spc="-1" strike="noStrike" cap="all">
                <a:solidFill>
                  <a:srgbClr val="000000"/>
                </a:solidFill>
                <a:latin typeface="Tw Cen MT"/>
              </a:rPr>
              <a:t>Thank you </a:t>
            </a:r>
            <a:endParaRPr b="0" lang="en-US" sz="7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7" dur="indefinite" restart="never" nodeType="tmRoot">
          <p:childTnLst>
            <p:seq>
              <p:cTn id="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Droplet</Template>
  <TotalTime>2</TotalTime>
  <Application>Cool_File_Viewer/6.1.3.2$Windows_x86 LibreOffice_project/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2014-09-12T17:25:11Z</dcterms:created>
  <dc:creator> </dc:creator>
  <dc:description/>
  <dc:language>en-US</dc:language>
  <cp:lastModifiedBy/>
  <dcterms:modified xsi:type="dcterms:W3CDTF">2019-06-21T11:43:55Z</dcterms:modified>
  <cp:revision>892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Widescreen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10</vt:i4>
  </property>
</Properties>
</file>